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DA6D71-993D-40CE-A48D-5A67D7775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8E9E651-D045-4518-8CAC-EF69E78E2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19E30B-CD61-4AAB-B4BD-E93613BE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DDC511-C106-4F90-A7A3-1030BE31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B44D07-083F-46E9-84E2-90C4AD8C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661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2EB12-9246-41AE-8AC7-16D40424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D2561E6-9351-45FF-A771-14278177A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F16268-26D7-4279-9BCA-E51D05AC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232533-DB61-47F3-8117-77FBA0B4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CCCE8E-DBF7-423E-9557-2D202931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359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4DA5A9A-111F-4F2F-B455-F1D5D349FC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67C890C-5B2D-4733-9449-826E95FF6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080272-C4C6-40F8-B00F-6BED461C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15A04C-CADF-4013-AE20-A652191F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012DFD-944F-4C72-8B35-63174180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852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A0FAD1-7621-4C00-85EB-2E659754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282337-FC62-4070-9643-592B34C7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A9A823-D477-49C3-B367-A909C5E7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AB708A-CA0B-43F8-BF84-5502FC7C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CD63AE-D493-446C-8834-27C71F14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9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202C02-1A0D-4942-80BA-69B0AEA9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BA3EBD-645D-4BBA-986B-DAF4C289E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C7D48F-0900-471F-BA2D-8D76BD5B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D54890-9BB3-4FF9-ADA1-4BE51046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D62E61-83A4-4C3A-9CB5-52EA4A34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98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33692F-8111-404C-BE31-8BA9486E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9EB44C-ECF0-4FB8-959F-C8E0E4A33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53C79B5-6063-4F31-B6A3-EABB6D15A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FA4A29-19EA-4006-AEC5-E906BEE2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124FA9-AB41-4D9F-930C-54C097EA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EC7C0AF-5A22-4331-902C-238C9335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109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C5C3BC-3491-47DC-A7F8-8C893C3B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8AF908-D945-4A77-A66E-8985A7BFB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9DA919-3AA8-487E-BA0C-60C0B5BCE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69F9F06-15ED-43AA-A4FF-01FBA619E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71B5E15-D993-4A0C-93EF-4295EDACC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7930359-4F7F-443D-A7E5-3EFCC0A1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16F2E00-8B97-4B72-9DCB-C380F312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BB07228-5242-4095-9024-C81B41F2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52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F4D597-4790-4FA4-B0B6-9E1E1D5A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0B946E9-AEA0-4592-A9AA-9675C845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0FD1FC1-01E5-4385-9AFB-19B183F8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D318D88-0CA7-4938-9FD7-6F3C0B27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552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04893DD-BBD0-4AE6-878C-138F693B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12D15B-85F8-4F08-AC84-81C93D54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13A1C8-BE96-42C0-B0DF-9A23958A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37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49EE92-D97F-4B94-91F3-13B8A643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8A2708-F219-47E0-8A3B-55D9012A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17D770-E055-4944-89B3-F58E7C5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3D9921C-4463-4522-A1FC-4D7842E2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F031764-222F-430B-9134-8F295229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836C365-0529-4C9F-9CD4-73C9F9AB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499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0DDA65-4B6F-49B7-918A-F56BC6F8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F8FB41E-6CBD-40E4-A708-F95B52489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6A14FEB-FD75-42B7-82B2-3A1447E26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E4BED8-E26C-4BCA-99AD-1FA24589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9692B4A-87D4-4282-8620-442343E7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ED3E90-A3E1-4023-8AC0-8ED076E4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58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B7329-1590-4F9D-A16D-F9B329C4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9EB5A4-9156-4405-B73A-5972492BE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1B274B-BC9A-492A-A584-EAF2CD60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FD44-BDF0-4403-A9F0-BE27431B553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EA5946-BB4D-487F-A3BF-B0F25D413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F9175E-9C23-4ECF-9B52-30733FDA3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2FCD-43F8-4BBE-B52F-B69165FE0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3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8E29649-5996-4A12-AFF1-79F1ADCAC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3FC6E95-9CB2-4C87-87B9-F7FB460A6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D4175F8-D7CC-4BB7-8B8C-522BE2E60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170CD9-A694-4D75-B4E1-BA6C4E0EDD11}"/>
              </a:ext>
            </a:extLst>
          </p:cNvPr>
          <p:cNvSpPr txBox="1"/>
          <p:nvPr/>
        </p:nvSpPr>
        <p:spPr>
          <a:xfrm rot="21334026">
            <a:off x="3467177" y="1471228"/>
            <a:ext cx="582733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«</a:t>
            </a:r>
            <a:r>
              <a:rPr lang="en-US" sz="3200" b="1" i="1" dirty="0" smtClean="0">
                <a:solidFill>
                  <a:srgbClr val="FF0000"/>
                </a:solidFill>
                <a:latin typeface="Segoe Print" pitchFamily="2" charset="0"/>
              </a:rPr>
              <a:t>V </a:t>
            </a:r>
            <a:r>
              <a:rPr lang="ru-RU" sz="3200" b="1" i="1" dirty="0" err="1" smtClean="0">
                <a:solidFill>
                  <a:srgbClr val="FF0000"/>
                </a:solidFill>
                <a:latin typeface="Segoe Print" pitchFamily="2" charset="0"/>
              </a:rPr>
              <a:t>онлайн-фестиваль</a:t>
            </a:r>
            <a:r>
              <a:rPr lang="ru-RU" sz="3200" b="1" i="1" dirty="0" smtClean="0">
                <a:solidFill>
                  <a:srgbClr val="FF0000"/>
                </a:solidFill>
                <a:latin typeface="Segoe Print" pitchFamily="2" charset="0"/>
              </a:rPr>
              <a:t> «Инновационное дошкольное образование Воркуты» в 2025 году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»</a:t>
            </a:r>
            <a:endParaRPr lang="ru-RU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E6B11ED-C1E2-4DAA-A54F-584D42815FC0}"/>
              </a:ext>
            </a:extLst>
          </p:cNvPr>
          <p:cNvSpPr txBox="1"/>
          <p:nvPr/>
        </p:nvSpPr>
        <p:spPr>
          <a:xfrm rot="21248343">
            <a:off x="5709863" y="3723977"/>
            <a:ext cx="3758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Участники инновационной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деятельности: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МБОУ </a:t>
            </a:r>
            <a:r>
              <a:rPr lang="ru-RU" sz="1400" b="1" dirty="0" smtClean="0">
                <a:solidFill>
                  <a:srgbClr val="333399">
                    <a:lumMod val="75000"/>
                  </a:srgbClr>
                </a:solidFill>
                <a:latin typeface="Segoe Print" pitchFamily="2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«</a:t>
            </a:r>
            <a:r>
              <a:rPr lang="ru-RU" sz="1400" b="1" dirty="0" smtClean="0">
                <a:solidFill>
                  <a:srgbClr val="333399">
                    <a:lumMod val="75000"/>
                  </a:srgbClr>
                </a:solidFill>
                <a:latin typeface="Segoe Print" pitchFamily="2" charset="0"/>
              </a:rPr>
              <a:t>Начальная школа – детский сад №1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»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г.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Воркута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0" name="Рисунок 9" descr="C:\Users\Yuriy\Desktop\11111\Импульс на сайт1\Достижения рабочейгрупы\Сова.png"/>
          <p:cNvPicPr/>
          <p:nvPr/>
        </p:nvPicPr>
        <p:blipFill rotWithShape="1"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l="7887" t="8202" r="7887" b="9149"/>
          <a:stretch/>
        </p:blipFill>
        <p:spPr bwMode="auto">
          <a:xfrm>
            <a:off x="10134533" y="0"/>
            <a:ext cx="2057467" cy="2078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92940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604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4336" y="288782"/>
            <a:ext cx="2875649" cy="4326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284763" y="34802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Лернер Марина Васильевна,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учитель- логопед,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Общий стаж – 34 года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Педагогический стаж - 29 лет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Стаж работы в учреждении - 6 лет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75052" y="2030330"/>
            <a:ext cx="76246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2021 год – Эксперт городского  конкурса на лучшее занятие среди учителей- логопедов, учителей-дефектологов  «Эффективные коррекционно-развивающие  практики и технологии в ДОУ»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2022 год – Победитель городского  конкурса на лучшее занятие среди учителей - логопедов, учителей-дефектологов «Учимся говорить красиво» среди педагогических работников (воспитателей, учителей-логопедов) образовательных учреждений.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2022 год - Победитель регионального этапа V Всероссийского конкурса профессионального мастерства «Учитель – дефектолог России».</a:t>
            </a:r>
            <a:endParaRPr lang="ru-RU" sz="1600" b="1" i="1" dirty="0">
              <a:solidFill>
                <a:srgbClr val="002060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9120" y="4512699"/>
            <a:ext cx="76246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ea typeface="Cambria Math" panose="02040503050406030204" pitchFamily="18" charset="0"/>
                <a:cs typeface="Times New Roman" panose="02020603050405020304" pitchFamily="18" charset="0"/>
              </a:rPr>
              <a:t>2024 год - Республиканский конкурс комплексных программ на лучшую организацию здоровьесберегающей деятельности в образовательной организации «За здоровье в  образовании - 2024» 1место. Программа развития сенсорной интеграции для детей дошкольного возраста «Мозаика» (Член авторского коллектива)</a:t>
            </a:r>
          </a:p>
        </p:txBody>
      </p:sp>
      <p:pic>
        <p:nvPicPr>
          <p:cNvPr id="12" name="Рисунок 11" descr="D:\Загрузка с браузера\IMG_20241025_090318.jpg"/>
          <p:cNvPicPr/>
          <p:nvPr/>
        </p:nvPicPr>
        <p:blipFill>
          <a:blip r:embed="rId4" cstate="print"/>
          <a:srcRect l="23967" t="24074"/>
          <a:stretch>
            <a:fillRect/>
          </a:stretch>
        </p:blipFill>
        <p:spPr bwMode="auto">
          <a:xfrm>
            <a:off x="1398102" y="4610685"/>
            <a:ext cx="2794070" cy="224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8648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083" y="239152"/>
            <a:ext cx="3045068" cy="4164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537982" y="47945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Серёгина Светлана Григорьевна,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учитель- дефектолог 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инспектор по охране прав детства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Общий стаж –44 года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Педагогический стаж- 31 лет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Стаж работы в учреждении-2 год  6 месяцев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64370" y="2277451"/>
            <a:ext cx="692130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ea typeface="Cambria Math" panose="02040503050406030204" pitchFamily="18" charset="0"/>
                <a:cs typeface="Times New Roman" panose="02020603050405020304" pitchFamily="18" charset="0"/>
              </a:rPr>
              <a:t>2024 год - Республиканский конкурс комплексных программ на лучшую организацию здоровьесберегающей деятельности в образовательной организации «За здоровье в  образовании - 2024» 1место. Программа развития сенсорной интеграции для детей дошкольного возраста «Мозаика» (Член авторского коллектива)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59680" y="4565695"/>
            <a:ext cx="6925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Республиканский конкурс на лучший педагогический проект в системе работы с детьми с ограниченными возможностями здоровья. Диплом 2 степени в номинации "Лучший педагогический проект в системе работы с детьми с ОВЗ в образовательной организации»</a:t>
            </a:r>
          </a:p>
        </p:txBody>
      </p:sp>
      <p:pic>
        <p:nvPicPr>
          <p:cNvPr id="8" name="Рисунок 7" descr="C:\Users\Lenovo\Desktop\КОПИЛКА ФОТО\IMG-20241126-WA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936" y="4462438"/>
            <a:ext cx="2813538" cy="217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4887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786" y="414504"/>
            <a:ext cx="2808312" cy="422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3748" y="5428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Акимова Ольга Владимировна, тьютор,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 Общий стаж – 35 года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Педагогический стаж- 31 лет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Стаж работы в учреждении- 31 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84431" y="1702271"/>
            <a:ext cx="7530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2021 год - Диплом лауреата за 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II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место в городском конкурсе на лучшее занятие среди учителей-логопедов, учителей-дефектологов « Эффективные коррекционно-развивающие практики и технологии ДОУ»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  Сертификат участника 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XVIII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Педагогических чтений «Обновление содержания и технологий дошкольного образования: опыт, проблемы и перспективы»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  2022 год - Лауреат Фестиваля педагогических находок «Давай дружить!» в рамках городского методического объединения по проблеме «Организация специальных образовательных условий для детей с ограниченными возможностями здоровья в  современной ДОО» (автор проекта «Берегите зрение!»)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 2023 год-  участник практического семинара в рамках сетевого взаимодействия с педагогами СОШ №12 «Мир глазами ребёнка с нарушением  зрения»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92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C00A460F-25A0-4CCD-81B5-3345A92E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0"/>
            <a:ext cx="324485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узырек для мыслей: облако 3">
            <a:extLst>
              <a:ext uri="{FF2B5EF4-FFF2-40B4-BE49-F238E27FC236}">
                <a16:creationId xmlns="" xmlns:a16="http://schemas.microsoft.com/office/drawing/2014/main" id="{F434ED06-BE68-46DA-8EB3-BFE2223E69C5}"/>
              </a:ext>
            </a:extLst>
          </p:cNvPr>
          <p:cNvSpPr/>
          <p:nvPr/>
        </p:nvSpPr>
        <p:spPr>
          <a:xfrm>
            <a:off x="5604378" y="223785"/>
            <a:ext cx="6587622" cy="289924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ADB08D-9754-448F-9E6E-ECCCE4B2A635}"/>
              </a:ext>
            </a:extLst>
          </p:cNvPr>
          <p:cNvSpPr txBox="1"/>
          <p:nvPr/>
        </p:nvSpPr>
        <p:spPr>
          <a:xfrm>
            <a:off x="6583647" y="750449"/>
            <a:ext cx="4739549" cy="1323439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Дети должны жить в мире красоты, игры, сказки, музыки, рисунка, фантазии, творчества.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                   В. А. Сухомлинский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1" name="Рисунок 10" descr="D:\Загрузка с браузера\IMG-20241203-WA000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636" y="3165231"/>
            <a:ext cx="4370363" cy="336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РАБОТА\ФОТО, ВИДЕО!!!\ЛЕТО 2022\летние фото\IMG-b94b8814be6265937c0c99f18a70789d-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3759" y="177671"/>
            <a:ext cx="2806535" cy="197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РАБОТА\ФОТО, ВИДЕО!!!\ЛЕТО 2022\Тем. неделя ДЕНЬ ЗАЩИТЫ ДЕТЕЙ\IMG-1b61054364901c4b88678e8d2920f5ef-V.jpg"/>
          <p:cNvPicPr/>
          <p:nvPr/>
        </p:nvPicPr>
        <p:blipFill>
          <a:blip r:embed="rId6"/>
          <a:srcRect t="6029" b="36992"/>
          <a:stretch>
            <a:fillRect/>
          </a:stretch>
        </p:blipFill>
        <p:spPr bwMode="auto">
          <a:xfrm>
            <a:off x="4886265" y="1927274"/>
            <a:ext cx="3301131" cy="240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РАБОТА\ФОТО, ВИДЕО!!!\ЛЕТО 2022\Тем. неделя ДЕНЬ ЗАЩИТЫ ДЕТЕЙ\IMG-e7823521e61203c5f63695f66e4e6add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3875" y="3002694"/>
            <a:ext cx="2515805" cy="335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:\РАБОТА\ФОТО, ВИДЕО!!!\ЛЕТО 2022\Тем. неделя ДЕНЬ ЗАЩИТЫ ДЕТЕЙ\IMG-ef1b7b2442bad436be8372e8f2db9d5f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5984" y="4240029"/>
            <a:ext cx="2788194" cy="207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627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 w="28575"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170CD9-A694-4D75-B4E1-BA6C4E0EDD11}"/>
              </a:ext>
            </a:extLst>
          </p:cNvPr>
          <p:cNvSpPr txBox="1"/>
          <p:nvPr/>
        </p:nvSpPr>
        <p:spPr>
          <a:xfrm>
            <a:off x="1786597" y="1125414"/>
            <a:ext cx="9734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170CD9-A694-4D75-B4E1-BA6C4E0EDD11}"/>
              </a:ext>
            </a:extLst>
          </p:cNvPr>
          <p:cNvSpPr txBox="1"/>
          <p:nvPr/>
        </p:nvSpPr>
        <p:spPr>
          <a:xfrm>
            <a:off x="2128096" y="691579"/>
            <a:ext cx="93083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МБОУ «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Начальная школа – детский сад №1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»г. Воркуты</a:t>
            </a:r>
          </a:p>
          <a:p>
            <a:pPr algn="ctr"/>
            <a:r>
              <a:rPr lang="ru-RU" b="1" i="1" kern="0" dirty="0" smtClean="0">
                <a:solidFill>
                  <a:srgbClr val="002060"/>
                </a:solidFill>
                <a:latin typeface="Segoe Print" pitchFamily="2" charset="0"/>
                <a:ea typeface="+mj-ea"/>
                <a:cs typeface="+mj-cs"/>
              </a:rPr>
              <a:t>Является муниципальным ресурсным центром по 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направлению «Организация обучения детей с особыми образовательными потребностями » по теме « Создание специальных условий для получения образования детьми дошкольного возраста с ограниченными возможностями здоровья»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0" name="Рисунок 9" descr="C:\Users\Lenovo\Desktop\Фото на сайт\Бассеин\IMG_20240205_0917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469" y="2132279"/>
            <a:ext cx="2813125" cy="211616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" name="Рисунок 10" descr="C:\Users\Lenovo\AppData\Local\Temp\Rar$DI00.903\IMG_20240524_101829.jpg"/>
          <p:cNvPicPr/>
          <p:nvPr/>
        </p:nvPicPr>
        <p:blipFill>
          <a:blip r:embed="rId4" cstate="print"/>
          <a:srcRect t="18274"/>
          <a:stretch>
            <a:fillRect/>
          </a:stretch>
        </p:blipFill>
        <p:spPr bwMode="auto">
          <a:xfrm>
            <a:off x="4957495" y="2405575"/>
            <a:ext cx="3036666" cy="181451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Рисунок 11" descr="C:\Users\Lenovo\AppData\Local\Temp\Rar$DI07.609\IMG_20240524_101148.jpg"/>
          <p:cNvPicPr/>
          <p:nvPr/>
        </p:nvPicPr>
        <p:blipFill>
          <a:blip r:embed="rId5" cstate="print"/>
          <a:srcRect t="13726"/>
          <a:stretch>
            <a:fillRect/>
          </a:stretch>
        </p:blipFill>
        <p:spPr bwMode="auto">
          <a:xfrm>
            <a:off x="1621493" y="4431323"/>
            <a:ext cx="3133388" cy="211015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" name="Рисунок 12" descr="C:\Users\Lenovo\AppData\Local\Temp\Rar$DI14.165\IMG_20240524_100659.jpg"/>
          <p:cNvPicPr/>
          <p:nvPr/>
        </p:nvPicPr>
        <p:blipFill>
          <a:blip r:embed="rId6" cstate="print"/>
          <a:srcRect t="7532" b="11149"/>
          <a:stretch>
            <a:fillRect/>
          </a:stretch>
        </p:blipFill>
        <p:spPr bwMode="auto">
          <a:xfrm>
            <a:off x="5080821" y="4417254"/>
            <a:ext cx="3542675" cy="222269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" name="Рисунок 14" descr="C:\Users\Lenovo\AppData\Local\Temp\Rar$DI28.568\IMG_20240404_1035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34289" y="4252404"/>
            <a:ext cx="3037318" cy="226093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6" name="Рисунок 15" descr="C:\Users\Lenovo\AppData\Local\Temp\Rar$DI34.281\IMG_20240524_095507.jpg"/>
          <p:cNvPicPr/>
          <p:nvPr/>
        </p:nvPicPr>
        <p:blipFill>
          <a:blip r:embed="rId8" cstate="print"/>
          <a:srcRect t="17403" b="7775"/>
          <a:stretch>
            <a:fillRect/>
          </a:stretch>
        </p:blipFill>
        <p:spPr bwMode="auto">
          <a:xfrm>
            <a:off x="8567225" y="2106547"/>
            <a:ext cx="3418448" cy="1973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41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604" cy="6858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170CD9-A694-4D75-B4E1-BA6C4E0EDD11}"/>
              </a:ext>
            </a:extLst>
          </p:cNvPr>
          <p:cNvSpPr txBox="1"/>
          <p:nvPr/>
        </p:nvSpPr>
        <p:spPr>
          <a:xfrm>
            <a:off x="1533379" y="213278"/>
            <a:ext cx="1048043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Цель: Совершенствование специальных условий образования, позволяющих учитывать особые образовательные потребности детей с ограниченными возможностями здоровья (далее - ОВЗ) и инвалидностью посредством индивидуализации и дифференциации образовательного процесса в соответствии с ФГОС и ФОП дошкольного образования.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Задачи: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1. Обобщить и распространить опыт инновационный деятельности по созданию специальных условий для получения образования детьми дошкольного возраста с ОВЗ и инвалидностью.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2. Совершенствовать условия воспитания, образования и  коррекции воспитанников с особыми образовательными потребностями в соответствии с их возрастными и индивидуальными особенностями для реализации индивидуальных образовательных траекторий </a:t>
            </a: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развития воспитанников посредством взаимодействия всех участников образовательных отношений.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3. Повысить качество осуществления психолого-педагогической поддержки семьи и компетентности родителей (законных представителей) воспитанников с </a:t>
            </a:r>
            <a:r>
              <a:rPr lang="ru-RU" b="1" dirty="0" err="1" smtClean="0">
                <a:solidFill>
                  <a:srgbClr val="002060"/>
                </a:solidFill>
                <a:latin typeface="Segoe Print" pitchFamily="2" charset="0"/>
              </a:rPr>
              <a:t>ОВЗи</a:t>
            </a: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Segoe Print" pitchFamily="2" charset="0"/>
              </a:rPr>
              <a:t>инвалидностьюв</a:t>
            </a: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 вопросах развития и образования, охраны и укрепления здоровья детей посредством создания единого образовательного пространства «Учреждение – семья» за счет обновления подходов к организации взаимодействия и сотрудничества с семьями обучающихся в рамках реализации регионального проекта «Поддержка семей, имеющих детей», федерального проекта «Современная школа».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4. Повысить профессиональную компетентность педагогического коллектива и родителей (законных представителей) воспитанников в вопросах воспитания, абилитации, реабилитации и образования детей с ОВЗ по зрению и детей с инвалидностью.</a:t>
            </a:r>
          </a:p>
          <a:p>
            <a:pPr algn="ctr"/>
            <a:endParaRPr lang="ru-RU" b="1" i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82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" y="0"/>
            <a:ext cx="12149604" cy="6858000"/>
          </a:xfrm>
        </p:spPr>
      </p:pic>
      <p:sp>
        <p:nvSpPr>
          <p:cNvPr id="4" name="TextBox 3"/>
          <p:cNvSpPr txBox="1"/>
          <p:nvPr/>
        </p:nvSpPr>
        <p:spPr>
          <a:xfrm>
            <a:off x="2543882" y="5582271"/>
            <a:ext cx="3669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Тактильное использование краски на занятии по окружающему миру, при изготовлении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коллект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" y="335930"/>
            <a:ext cx="2640810" cy="383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4170CD9-A694-4D75-B4E1-BA6C4E0EDD11}"/>
              </a:ext>
            </a:extLst>
          </p:cNvPr>
          <p:cNvSpPr txBox="1"/>
          <p:nvPr/>
        </p:nvSpPr>
        <p:spPr>
          <a:xfrm>
            <a:off x="3896751" y="436098"/>
            <a:ext cx="8117057" cy="764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Врубляускас Анна Юрьевна,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старший воспитатель,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высшая квалификационная категория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Общий стаж –23 года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Педагогический стаж- 23 года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Стаж работы в учреждении-16 лет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 должности старшего воспитателя- 1 год 3 месяца</a:t>
            </a:r>
          </a:p>
          <a:p>
            <a:pPr lvl="0"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2020 год - Региональный конкурс научно - исследовательских, методических и творческих работ “Моя Республика”. Номинация - проект - диплом за II место;</a:t>
            </a:r>
          </a:p>
          <a:p>
            <a:pPr lvl="0"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2021 год - Муниципальный смотр - конкурс “Современная дошкольная группа” в номинации “Лучшая дошкольная - Муниципальный смотр - конкурс “Современная дошкольная группа” в номинации “Лучшая дошкольная группа” в номинации “Лучшая дошкольная группа компенсирующей направленности” - диплом за  I место;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2024 год – Республиканский конкурс комплексных программ на лучшую организацию здоровьесберегающей деятельности в образовательной организации «За здоровье в  образовании - 2024» 1место. Программа развития сенсорной интеграции для детей дошкольного возраста «</a:t>
            </a:r>
            <a:r>
              <a:rPr lang="ru-RU" sz="1600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Мозайка</a:t>
            </a:r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» (Член авторского коллектива)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2024 год – куратор  республиканского проекта «Импульс»</a:t>
            </a:r>
          </a:p>
          <a:p>
            <a:pPr lvl="0"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С 2010 по 2023 год руководитель методического объединения воспитателей дошкольных групп МБОУ “Начальная школа - детский сад №1” г. Воркуты.</a:t>
            </a:r>
          </a:p>
          <a:p>
            <a:pPr lvl="0"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2023 год - Почетная грамота  Министерства Просвещения Российской Федерации </a:t>
            </a:r>
          </a:p>
          <a:p>
            <a:pPr algn="ctr"/>
            <a:endParaRPr lang="ru-RU" sz="1100" b="1" i="1" dirty="0" smtClean="0">
              <a:solidFill>
                <a:srgbClr val="002060"/>
              </a:solidFill>
              <a:latin typeface="Segoe Print" pitchFamily="2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5" name="Рисунок 14" descr="E:\Импульс\Презентация\IMG_20231120_141353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9" y="4314553"/>
            <a:ext cx="2773769" cy="208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262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604" cy="6858000"/>
          </a:xfrm>
        </p:spPr>
      </p:pic>
      <p:pic>
        <p:nvPicPr>
          <p:cNvPr id="10" name="Рисунок 9" descr="C:\Users\Yuriy\Desktop\11111\Импульс на сайт1\Достижения рабочейгрупы\IMG-20241027-WA000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76" y="225084"/>
            <a:ext cx="244827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Yuriy\Desktop\Фото Наталье Валерьевне\IMG_20240205_09222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8" y="3906521"/>
            <a:ext cx="3158465" cy="243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4170CD9-A694-4D75-B4E1-BA6C4E0EDD11}"/>
              </a:ext>
            </a:extLst>
          </p:cNvPr>
          <p:cNvSpPr txBox="1"/>
          <p:nvPr/>
        </p:nvSpPr>
        <p:spPr>
          <a:xfrm>
            <a:off x="3545059" y="331746"/>
            <a:ext cx="8468751" cy="721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Исакова Виктория Викторовна, инструктор по физической культуре</a:t>
            </a:r>
          </a:p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первая квалификационная категория</a:t>
            </a:r>
          </a:p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Педагогический стаж- 27 лет</a:t>
            </a:r>
          </a:p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Стаж работы в учреждении – 3 года</a:t>
            </a:r>
          </a:p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Стаж работы в </a:t>
            </a:r>
            <a:r>
              <a:rPr lang="ru-RU" sz="1600" b="1" dirty="0" err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дрлжности</a:t>
            </a:r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– 1 год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ea typeface="Cambria Math" panose="02040503050406030204" pitchFamily="18" charset="0"/>
                <a:cs typeface="Times New Roman" panose="02020603050405020304" pitchFamily="18" charset="0"/>
              </a:rPr>
              <a:t>2023 год - Городской конкурс «Цифровой детский сад» на лучший демонстрационный фильм для родителей об использовании современных цифровых технологий в дошкольном образовании сведения об организаторе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ea typeface="Cambria Math" panose="02040503050406030204" pitchFamily="18" charset="0"/>
                <a:cs typeface="Times New Roman" panose="02020603050405020304" pitchFamily="18" charset="0"/>
              </a:rPr>
              <a:t>2024 год – Участие в Республиканском конкурсе АГРО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ea typeface="Cambria Math" panose="02040503050406030204" pitchFamily="18" charset="0"/>
                <a:cs typeface="Times New Roman" panose="02020603050405020304" pitchFamily="18" charset="0"/>
              </a:rPr>
              <a:t>2024 год - Республиканский конкурс комплексных программ на лучшую организацию здоровьесберегающей деятельности в образовательной организации «За здоровье в  образовании - 2024» 1место. Программа развития сенсорной интеграции для детей дошкольного возраста «Мозаика» (Член авторского коллектива)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ea typeface="Cambria Math" panose="02040503050406030204" pitchFamily="18" charset="0"/>
                <a:cs typeface="Times New Roman" panose="02020603050405020304" pitchFamily="18" charset="0"/>
              </a:rPr>
              <a:t>2024 год  - Спикер  республиканской образовательной стажировки 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участников республиканского проекта «ИМПУЛЬС»  Направление «</a:t>
            </a:r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</a:rPr>
              <a:t>СпортКар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» Тема: «Современное дошкольное образование или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Как сегодня работать в детском саду» Презентация опыта «Использование игровых приемов по адаптации детей к воде как подготовительный этап при обучении плаванию» Мастер-класс «Игровые приемы использования «</a:t>
            </a:r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</a:rPr>
              <a:t>Сибборда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» в работе с детьми»</a:t>
            </a:r>
            <a:endParaRPr lang="ru-RU" b="1" i="1" dirty="0" smtClean="0">
              <a:solidFill>
                <a:srgbClr val="002060"/>
              </a:solidFill>
              <a:latin typeface="Segoe Print" pitchFamily="2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dirty="0" smtClean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69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604" cy="6858000"/>
          </a:xfrm>
        </p:spPr>
      </p:pic>
      <p:pic>
        <p:nvPicPr>
          <p:cNvPr id="10" name="Рисунок 9" descr="C:\Users\Yuriy\Desktop\11111\Импульс на сайт1\Достижения рабочейгрупы\171044244269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13" y="301181"/>
            <a:ext cx="2400300" cy="3599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E:\Импульс\Презентация\IMG_20240427_0938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65"/>
          <a:stretch/>
        </p:blipFill>
        <p:spPr bwMode="auto">
          <a:xfrm>
            <a:off x="589146" y="3951420"/>
            <a:ext cx="2955912" cy="2632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4170CD9-A694-4D75-B4E1-BA6C4E0EDD11}"/>
              </a:ext>
            </a:extLst>
          </p:cNvPr>
          <p:cNvSpPr txBox="1"/>
          <p:nvPr/>
        </p:nvSpPr>
        <p:spPr>
          <a:xfrm>
            <a:off x="3474720" y="402083"/>
            <a:ext cx="853908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Попова Ольга Васильевна</a:t>
            </a:r>
            <a:b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воспитатель, высшая квалификационная категория</a:t>
            </a:r>
            <a:b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Педагогический стаж- 20 лет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2024 год - Победитель  муниципального этапа  Всероссийского профессионального конкурса  «Воспитатель года России»                                                                                                </a:t>
            </a:r>
            <a:b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2024 года - Призер (3 место) республиканского этапа Всероссийского профессионального конкурса  «Воспитатель года России»</a:t>
            </a:r>
          </a:p>
          <a:p>
            <a:pPr algn="ctr"/>
            <a:endParaRPr kumimoji="0" lang="ru-RU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  <a:p>
            <a:pPr algn="ctr"/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7943" y="2615310"/>
            <a:ext cx="850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2024 год - Гран-при муниципального фестиваля «Воркутинские звездочки» в номинации «Поэзия»</a:t>
            </a:r>
            <a:b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2024 год - Диплом 1 степени городского литературного конкурса-фестиваля «Рифма в слух» </a:t>
            </a:r>
            <a:b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2024 год - Диплом 3 степени Открытой республиканской научно-практической конференции «На пороге взрослой жизни: горизонты открытий»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2024 год Диплом 1 степени 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Республиканского этапа конкурса «Воспитатели России» в Номинации «Успешный воспитатель» </a:t>
            </a:r>
            <a:endParaRPr lang="ru-RU" b="1" i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1486" y="5099707"/>
            <a:ext cx="8258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Автор рабочей тетради по опытно - экспериментальной деятельности (подготовительная к школе группа): </a:t>
            </a:r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учебно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 - методическое пособие для педагогов ДОУ. - СПб.: ООО "ИЗДАТЕЛЬСТВО "ДЕТСТВО-ПРЕСС", 2024. - 32 с.: </a:t>
            </a:r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цв.ил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anose="02020603050405020304" pitchFamily="18" charset="0"/>
              </a:rPr>
              <a:t>. </a:t>
            </a:r>
            <a:endParaRPr lang="ru-RU" i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69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604" cy="6858000"/>
          </a:xfrm>
        </p:spPr>
      </p:pic>
      <p:pic>
        <p:nvPicPr>
          <p:cNvPr id="12" name="Рисунок 11" descr="C:\Users\Yuriy\Desktop\5e63271b75f185e06af6911d6b907d03 (4)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78" y="202707"/>
            <a:ext cx="2533650" cy="3810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3" name="Рисунок 12" descr="C:\Users\Yuriy\Desktop\ФОТО РАЗВИВАЮЩЕЙ СРЕДЫ\IMG-20240202-WA0015 (1)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7" y="4065563"/>
            <a:ext cx="3175001" cy="2416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170CD9-A694-4D75-B4E1-BA6C4E0EDD11}"/>
              </a:ext>
            </a:extLst>
          </p:cNvPr>
          <p:cNvSpPr txBox="1"/>
          <p:nvPr/>
        </p:nvSpPr>
        <p:spPr>
          <a:xfrm>
            <a:off x="3826412" y="570897"/>
            <a:ext cx="8145194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700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Сирая Марина Геннадьевна,</a:t>
            </a:r>
          </a:p>
          <a:p>
            <a:pPr lvl="0"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инструктор по физической культуре,</a:t>
            </a:r>
          </a:p>
          <a:p>
            <a:pPr lvl="0"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lvl="0" algn="ctr"/>
            <a:r>
              <a:rPr lang="ru-RU" sz="1600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Педагогический стаж- 19 лет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2023 год - 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С</a:t>
            </a:r>
            <a:r>
              <a:rPr lang="en-US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емейны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е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спортивны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е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старт</a:t>
            </a:r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ы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“</a:t>
            </a:r>
            <a:r>
              <a:rPr lang="en-US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Наследники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Победы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” </a:t>
            </a:r>
            <a:r>
              <a:rPr lang="en-US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среди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дошкольных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образовательных</a:t>
            </a:r>
            <a:r>
              <a:rPr lang="en-US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учрежде</a:t>
            </a:r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ний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-  </a:t>
            </a:r>
            <a:r>
              <a:rPr lang="en-A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II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место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2024 год - Республиканский конкурс комплексных программ на лучшую организацию здоровьесберегающей деятельности в образовательной организации «За здоровье в  образовании - 2024» 1место. Программа развития сенсорной интеграции для детей дошкольного возраста «Мозаика» (Член авторского коллектива)</a:t>
            </a:r>
          </a:p>
          <a:p>
            <a:pPr lvl="0"/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i="1" dirty="0" smtClean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34264" y="4268095"/>
            <a:ext cx="8051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ea typeface="Cambria Math" panose="02040503050406030204" pitchFamily="18" charset="0"/>
                <a:cs typeface="Times New Roman" panose="02020603050405020304" pitchFamily="18" charset="0"/>
              </a:rPr>
              <a:t>2024 год  - Спикер  республиканской образовательной стажировки 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участников республиканского проекта «ИМПУЛЬС»  Направление «</a:t>
            </a:r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</a:rPr>
              <a:t>СпортКар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» Тема: «Современное дошкольное образование или Как сегодня работать в детском саду»</a:t>
            </a:r>
            <a:r>
              <a:rPr lang="ru-RU" dirty="0" smtClean="0"/>
              <a:t>  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Трансляция опыта «Спортивный час«Русская игра «Городки»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С 2020 года руководитель городского методического объединения инструкторов по физической культуры</a:t>
            </a:r>
          </a:p>
        </p:txBody>
      </p:sp>
    </p:spTree>
    <p:extLst>
      <p:ext uri="{BB962C8B-B14F-4D97-AF65-F5344CB8AC3E}">
        <p14:creationId xmlns="" xmlns:p14="http://schemas.microsoft.com/office/powerpoint/2010/main" val="180803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604" cy="6858000"/>
          </a:xfrm>
        </p:spPr>
      </p:pic>
      <p:pic>
        <p:nvPicPr>
          <p:cNvPr id="8" name="Рисунок 7" descr="C:\Users\Yuriy\Desktop\Достижения рабочейгрупы\Легут Н\173037660642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85" y="218646"/>
            <a:ext cx="2812157" cy="3872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Yuriy\Desktop\11111\День дошкольного работника\IMG-20240927-WA002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78" y="4099415"/>
            <a:ext cx="2484508" cy="258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170CD9-A694-4D75-B4E1-BA6C4E0EDD11}"/>
              </a:ext>
            </a:extLst>
          </p:cNvPr>
          <p:cNvSpPr txBox="1"/>
          <p:nvPr/>
        </p:nvSpPr>
        <p:spPr>
          <a:xfrm>
            <a:off x="4304713" y="219204"/>
            <a:ext cx="76528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Лимонцева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Галина Викторовна</a:t>
            </a:r>
          </a:p>
          <a:p>
            <a:pPr lvl="0" algn="ctr"/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учитель - дефектолог</a:t>
            </a:r>
          </a:p>
          <a:p>
            <a:pPr lvl="0" algn="ctr"/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Педагогический стаж- 29 лет</a:t>
            </a:r>
          </a:p>
          <a:p>
            <a:pPr lvl="0" algn="ctr"/>
            <a:endParaRPr lang="ru-RU" b="1" i="1" dirty="0" smtClean="0">
              <a:solidFill>
                <a:srgbClr val="002060"/>
              </a:solidFill>
              <a:latin typeface="Segoe Print" pitchFamily="2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43752" y="1102864"/>
            <a:ext cx="7948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  <a:ea typeface="Cambria Math" panose="02040503050406030204" pitchFamily="18" charset="0"/>
                <a:cs typeface="Times New Roman" panose="02020603050405020304" pitchFamily="18" charset="0"/>
              </a:rPr>
              <a:t>2024 год  - Спикер  республиканской образовательной стажировки 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участников республиканского проекта «ИМПУЛЬС»  Направление «</a:t>
            </a:r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</a:rPr>
              <a:t>СпортКар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» Тема: «Современное дошкольное образование или Как сегодня работать в детском саду»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Трансляция опыта работы: Мастер-класс «Ритм. Движение. Игра»; «Спортивно-игровой комплекс «</a:t>
            </a:r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</a:rPr>
              <a:t>Сенсорум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» для сенсомоторной интеграции и </a:t>
            </a:r>
            <a:r>
              <a:rPr lang="ru-RU" b="1" i="1" dirty="0" err="1" smtClean="0">
                <a:solidFill>
                  <a:srgbClr val="002060"/>
                </a:solidFill>
                <a:latin typeface="Segoe Print" pitchFamily="2" charset="0"/>
              </a:rPr>
              <a:t>нейрокоррекции</a:t>
            </a: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»</a:t>
            </a:r>
          </a:p>
          <a:p>
            <a:endParaRPr lang="ru-RU" b="1" i="1" dirty="0" smtClean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5618" y="3361230"/>
            <a:ext cx="774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Республиканский конкурс на лучший педагогический проект в системе работы с детьми с ограниченными возможностями здоровья. Диплом 2 степени в номинации "Лучший педагогический проект в системе работы с детьми с ОВЗ в образовательной организации»</a:t>
            </a:r>
          </a:p>
          <a:p>
            <a:endParaRPr lang="ru-RU" b="1" i="1" dirty="0" smtClean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01550" y="4774532"/>
            <a:ext cx="7990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Всероссийский конкурс "Лучших </a:t>
            </a:r>
            <a:r>
              <a:rPr lang="ru-RU" b="1" dirty="0" err="1" smtClean="0">
                <a:solidFill>
                  <a:srgbClr val="002060"/>
                </a:solidFill>
                <a:latin typeface="Segoe Print" pitchFamily="2" charset="0"/>
              </a:rPr>
              <a:t>психолого</a:t>
            </a: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 - педагогических практик и технологий в </a:t>
            </a:r>
            <a:r>
              <a:rPr lang="ru-RU" b="1" dirty="0" err="1" smtClean="0">
                <a:solidFill>
                  <a:srgbClr val="002060"/>
                </a:solidFill>
                <a:latin typeface="Segoe Print" pitchFamily="2" charset="0"/>
              </a:rPr>
              <a:t>образвательной</a:t>
            </a: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 среде" / Общероссийская общественная организация "Федерация психологов образования России" совместно с ФГБОУ ВО "Московский государственный </a:t>
            </a:r>
            <a:r>
              <a:rPr lang="ru-RU" b="1" dirty="0" err="1" smtClean="0">
                <a:solidFill>
                  <a:srgbClr val="002060"/>
                </a:solidFill>
                <a:latin typeface="Segoe Print" pitchFamily="2" charset="0"/>
              </a:rPr>
              <a:t>психолого</a:t>
            </a: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 - педагогический университет" Диплом за 1 место</a:t>
            </a:r>
            <a:endParaRPr lang="ru-RU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1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3EB46-69F8-4ABD-9B84-77D70580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3B4D02-20A0-4006-BD8F-BBC1C89F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604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73" y="501292"/>
            <a:ext cx="2597761" cy="3908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170CD9-A694-4D75-B4E1-BA6C4E0EDD11}"/>
              </a:ext>
            </a:extLst>
          </p:cNvPr>
          <p:cNvSpPr txBox="1"/>
          <p:nvPr/>
        </p:nvSpPr>
        <p:spPr>
          <a:xfrm>
            <a:off x="4431322" y="458353"/>
            <a:ext cx="75543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Тихонова Татьяна Григорьевна,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учитель –логопед,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Общий стаж –41 год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Педагогический стаж- 41 год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Стаж работы в учреждении- 21 год</a:t>
            </a:r>
          </a:p>
          <a:p>
            <a:pPr algn="ctr"/>
            <a:endParaRPr lang="ru-RU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40702" y="2156939"/>
            <a:ext cx="75590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2021 год - I онлайн - фестиваль “Инновационное дошкольное образование Воркуты” с видеороликом “Современное оборудование “Колибри” в работе учителя-логопеда” - диплом участника.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2022 год - II онлайн - фестиваль “Инновационное дошкольное образование Воркуты” (видеоролик об использовании современного оборудования в работе специалистов учреждения) - диплом участника.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2023 год - Республиканский конкурс методических разработок “Здоровье. Ответственность. Выбор” реализация проекта “</a:t>
            </a:r>
            <a:r>
              <a:rPr lang="ru-RU" sz="1600" b="1" i="1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Адвент</a:t>
            </a:r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- календарь. В ожидании Нового года” - диплом за 2 место</a:t>
            </a:r>
            <a:endParaRPr lang="ru-RU" sz="1600" b="1" i="1" dirty="0">
              <a:solidFill>
                <a:srgbClr val="002060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54769" y="4952848"/>
            <a:ext cx="7559040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Segoe Print" pitchFamily="2" charset="0"/>
                <a:ea typeface="Cambria Math" panose="02040503050406030204" pitchFamily="18" charset="0"/>
                <a:cs typeface="Times New Roman" panose="02020603050405020304" pitchFamily="18" charset="0"/>
              </a:rPr>
              <a:t>2024 год - Республиканский конкурс комплексных программ на лучшую организацию здоровьесберегающей деятельности в образовательной организации «За здоровье в  образовании - 2024» 1место. Программа развития сенсорной интеграции для детей дошкольного возраста «Мозаика» (Член авторского коллектива)</a:t>
            </a:r>
          </a:p>
        </p:txBody>
      </p:sp>
      <p:pic>
        <p:nvPicPr>
          <p:cNvPr id="8" name="Рисунок 7" descr="D:\Загрузка с браузера\IMG_20241018_230803.jpg"/>
          <p:cNvPicPr/>
          <p:nvPr/>
        </p:nvPicPr>
        <p:blipFill>
          <a:blip r:embed="rId4" cstate="print"/>
          <a:srcRect t="18651" b="9031"/>
          <a:stretch>
            <a:fillRect/>
          </a:stretch>
        </p:blipFill>
        <p:spPr bwMode="auto">
          <a:xfrm>
            <a:off x="1711595" y="4499924"/>
            <a:ext cx="2353967" cy="199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13811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1380</Words>
  <Application>Microsoft Office PowerPoint</Application>
  <PresentationFormat>Произвольный</PresentationFormat>
  <Paragraphs>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Lenovo</cp:lastModifiedBy>
  <cp:revision>76</cp:revision>
  <dcterms:created xsi:type="dcterms:W3CDTF">2022-05-06T13:52:04Z</dcterms:created>
  <dcterms:modified xsi:type="dcterms:W3CDTF">2025-01-20T06:03:04Z</dcterms:modified>
</cp:coreProperties>
</file>